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0693400" cy="7556500"/>
  <p:notesSz cx="10693400" cy="75565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592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79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259"/>
            <a:ext cx="9624059" cy="1209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7995"/>
            <a:ext cx="962405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7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22</Slides>
  <Notes>22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3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2018-10-29T16:58:43Z</dcterms:created>
  <dcterms:modified xsi:type="dcterms:W3CDTF">2018-10-29T15:58:52Z</dcterms:modified>
</cp:coreProperties>
</file>